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75" r:id="rId2"/>
    <p:sldId id="449" r:id="rId3"/>
    <p:sldId id="450" r:id="rId4"/>
    <p:sldId id="451" r:id="rId5"/>
    <p:sldId id="452" r:id="rId6"/>
    <p:sldId id="453" r:id="rId7"/>
    <p:sldId id="454" r:id="rId8"/>
    <p:sldId id="455" r:id="rId9"/>
    <p:sldId id="456" r:id="rId10"/>
    <p:sldId id="457" r:id="rId11"/>
    <p:sldId id="458" r:id="rId12"/>
    <p:sldId id="459" r:id="rId13"/>
    <p:sldId id="460" r:id="rId14"/>
    <p:sldId id="461" r:id="rId15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FFFF"/>
    <a:srgbClr val="FF00FF"/>
    <a:srgbClr val="000000"/>
    <a:srgbClr val="996633"/>
    <a:srgbClr val="FFCCF8"/>
    <a:srgbClr val="FCC5C8"/>
    <a:srgbClr val="C8C246"/>
    <a:srgbClr val="FF5E55"/>
    <a:srgbClr val="FF80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96" d="100"/>
          <a:sy n="196" d="100"/>
        </p:scale>
        <p:origin x="-98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6" d="100"/>
        <a:sy n="10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829675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cs typeface="Arial" charset="0"/>
              </a:defRPr>
            </a:lvl1pPr>
          </a:lstStyle>
          <a:p>
            <a:pPr>
              <a:defRPr/>
            </a:pPr>
            <a:fld id="{604BE7A0-0977-E640-BD25-D72B6D16C6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83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A32EDB8-03E9-CF4F-9F3C-737BCF2744C7}" type="datetimeFigureOut">
              <a:rPr lang="en-US"/>
              <a:pPr>
                <a:defRPr/>
              </a:pPr>
              <a:t>1/23/14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016AE54-C220-F24E-8B9D-E5D7764C08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003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0A7A5-5414-414A-A0EC-ACDA2CB405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24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99751-148A-9143-B958-C3E9C934C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895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193F5-120F-A743-8A9B-7A81885A6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467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4124E-0B5D-6343-9E80-73193EBEF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87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D0ADA-D758-8E4F-BB44-461BFB1BE1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750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FA6F00-2C52-8B46-ABC0-223152EC76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356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7D31E-3019-E042-B019-E05FB53D15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582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5B523-06CC-7042-8051-63A0C119A6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351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3FAA7E-7FA6-EA4B-BEBA-BAC66B789C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76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C034B-BAAE-5549-B4E6-EDDB4F2ECA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408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B8FCA-ECE9-304C-B4F1-19D7DB10B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718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0">
              <a:schemeClr val="bg1"/>
            </a:gs>
            <a:gs pos="100000">
              <a:schemeClr val="accent6">
                <a:lumMod val="40000"/>
                <a:lumOff val="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Arial" charset="0"/>
              </a:defRPr>
            </a:lvl1pPr>
          </a:lstStyle>
          <a:p>
            <a:pPr>
              <a:defRPr/>
            </a:pPr>
            <a:fld id="{C1A9F1FF-FE24-E248-9A66-BA0304566B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Line 8"/>
          <p:cNvSpPr>
            <a:spLocks noChangeShapeType="1"/>
          </p:cNvSpPr>
          <p:nvPr/>
        </p:nvSpPr>
        <p:spPr bwMode="auto">
          <a:xfrm>
            <a:off x="2374900" y="1752600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381000" y="1676400"/>
            <a:ext cx="8153400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400" dirty="0"/>
              <a:t>SYMMETRY</a:t>
            </a:r>
          </a:p>
          <a:p>
            <a:pPr algn="ctr" eaLnBrk="1" hangingPunct="1"/>
            <a:r>
              <a:rPr lang="en-US" sz="4400" dirty="0"/>
              <a:t>Exercises for the Classroom</a:t>
            </a:r>
          </a:p>
          <a:p>
            <a:pPr algn="ctr" eaLnBrk="1" hangingPunct="1"/>
            <a:endParaRPr lang="en-US" sz="4400" dirty="0"/>
          </a:p>
          <a:p>
            <a:pPr algn="ctr" eaLnBrk="1" hangingPunct="1"/>
            <a:r>
              <a:rPr lang="en-US" sz="3200" dirty="0" smtClean="0"/>
              <a:t>Part I:  Rotation </a:t>
            </a:r>
            <a:r>
              <a:rPr lang="en-US" sz="3200" dirty="0"/>
              <a:t>and Reflection Symmetries </a:t>
            </a:r>
            <a:endParaRPr lang="en-US" sz="3200" dirty="0" smtClean="0"/>
          </a:p>
          <a:p>
            <a:pPr algn="ctr" eaLnBrk="1" hangingPunct="1"/>
            <a:r>
              <a:rPr lang="en-US" sz="3200" dirty="0" smtClean="0"/>
              <a:t>in the </a:t>
            </a:r>
            <a:r>
              <a:rPr lang="en-US" sz="3200" dirty="0" smtClean="0"/>
              <a:t>Alphabet</a:t>
            </a:r>
          </a:p>
          <a:p>
            <a:pPr algn="ctr" eaLnBrk="1" hangingPunct="1"/>
            <a:endParaRPr lang="en-US" sz="3200" dirty="0"/>
          </a:p>
          <a:p>
            <a:pPr algn="ctr" eaLnBrk="1" hangingPunct="1"/>
            <a:r>
              <a:rPr lang="en-US" sz="3200" dirty="0" smtClean="0"/>
              <a:t>Alphabet Cutouts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8"/>
          <p:cNvSpPr>
            <a:spLocks noChangeShapeType="1"/>
          </p:cNvSpPr>
          <p:nvPr/>
        </p:nvSpPr>
        <p:spPr bwMode="auto">
          <a:xfrm>
            <a:off x="2374900" y="1752600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2400" y="590207"/>
            <a:ext cx="8839200" cy="649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defRPr/>
            </a:pPr>
            <a:r>
              <a:rPr lang="en-US" sz="28700" dirty="0" smtClean="0">
                <a:solidFill>
                  <a:srgbClr val="FF0000"/>
                </a:solidFill>
                <a:latin typeface="Arial Black"/>
                <a:cs typeface="Symbol" charset="2"/>
              </a:rPr>
              <a:t>QQ</a:t>
            </a:r>
            <a:r>
              <a:rPr lang="en-US" sz="28700" dirty="0" smtClean="0">
                <a:solidFill>
                  <a:schemeClr val="accent2"/>
                </a:solidFill>
                <a:latin typeface="Arial Black"/>
                <a:cs typeface="Symbol" charset="2"/>
              </a:rPr>
              <a:t>     </a:t>
            </a:r>
            <a:r>
              <a:rPr lang="en-US" sz="28700" dirty="0" smtClean="0">
                <a:solidFill>
                  <a:srgbClr val="660066"/>
                </a:solidFill>
                <a:latin typeface="Arial Black"/>
                <a:cs typeface="Symbol" charset="2"/>
              </a:rPr>
              <a:t>RRR</a:t>
            </a:r>
            <a:endParaRPr lang="en-US" sz="28700" dirty="0">
              <a:solidFill>
                <a:srgbClr val="660066"/>
              </a:solidFill>
              <a:latin typeface="Arial Black"/>
              <a:cs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39616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8"/>
          <p:cNvSpPr>
            <a:spLocks noChangeShapeType="1"/>
          </p:cNvSpPr>
          <p:nvPr/>
        </p:nvSpPr>
        <p:spPr bwMode="auto">
          <a:xfrm>
            <a:off x="2374900" y="1752600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-152400" y="590207"/>
            <a:ext cx="9372600" cy="649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defRPr/>
            </a:pPr>
            <a:r>
              <a:rPr lang="en-US" sz="287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 Black"/>
                <a:cs typeface="Symbol" charset="2"/>
              </a:rPr>
              <a:t>SSS</a:t>
            </a:r>
            <a:r>
              <a:rPr lang="en-US" sz="28700" dirty="0" smtClean="0">
                <a:solidFill>
                  <a:schemeClr val="accent2"/>
                </a:solidFill>
                <a:latin typeface="Arial Black"/>
                <a:cs typeface="Symbol" charset="2"/>
              </a:rPr>
              <a:t>     </a:t>
            </a:r>
            <a:r>
              <a:rPr lang="en-US" sz="28700" dirty="0" smtClean="0">
                <a:solidFill>
                  <a:srgbClr val="996633"/>
                </a:solidFill>
                <a:latin typeface="Arial Black"/>
                <a:cs typeface="Symbol" charset="2"/>
              </a:rPr>
              <a:t>TTT</a:t>
            </a:r>
            <a:endParaRPr lang="en-US" sz="28700" dirty="0">
              <a:solidFill>
                <a:srgbClr val="996633"/>
              </a:solidFill>
              <a:latin typeface="Arial Black"/>
              <a:cs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50564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8"/>
          <p:cNvSpPr>
            <a:spLocks noChangeShapeType="1"/>
          </p:cNvSpPr>
          <p:nvPr/>
        </p:nvSpPr>
        <p:spPr bwMode="auto">
          <a:xfrm>
            <a:off x="2374900" y="1752600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-152400" y="590207"/>
            <a:ext cx="9372600" cy="649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defRPr/>
            </a:pPr>
            <a:r>
              <a:rPr lang="en-US" sz="28700" dirty="0" smtClean="0">
                <a:solidFill>
                  <a:srgbClr val="000000"/>
                </a:solidFill>
                <a:latin typeface="Arial Black"/>
                <a:cs typeface="Symbol" charset="2"/>
              </a:rPr>
              <a:t>UUU</a:t>
            </a:r>
            <a:r>
              <a:rPr lang="en-US" sz="28700" dirty="0" smtClean="0">
                <a:solidFill>
                  <a:schemeClr val="accent2"/>
                </a:solidFill>
                <a:latin typeface="Arial Black"/>
                <a:cs typeface="Symbol" charset="2"/>
              </a:rPr>
              <a:t>     </a:t>
            </a:r>
            <a:r>
              <a:rPr lang="en-US" sz="28700" dirty="0" smtClean="0">
                <a:solidFill>
                  <a:srgbClr val="FF00FF"/>
                </a:solidFill>
                <a:latin typeface="Arial Black"/>
                <a:cs typeface="Symbol" charset="2"/>
              </a:rPr>
              <a:t>VVV</a:t>
            </a:r>
            <a:endParaRPr lang="en-US" sz="28700" dirty="0">
              <a:solidFill>
                <a:srgbClr val="FF00FF"/>
              </a:solidFill>
              <a:latin typeface="Arial Black"/>
              <a:cs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64292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8"/>
          <p:cNvSpPr>
            <a:spLocks noChangeShapeType="1"/>
          </p:cNvSpPr>
          <p:nvPr/>
        </p:nvSpPr>
        <p:spPr bwMode="auto">
          <a:xfrm>
            <a:off x="2374900" y="1752600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-152400" y="590207"/>
            <a:ext cx="9372600" cy="649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defRPr/>
            </a:pPr>
            <a:r>
              <a:rPr lang="en-US" sz="28700" dirty="0" smtClean="0">
                <a:solidFill>
                  <a:srgbClr val="FFFF00"/>
                </a:solidFill>
                <a:latin typeface="Arial Black"/>
                <a:cs typeface="Symbol" charset="2"/>
              </a:rPr>
              <a:t>WW</a:t>
            </a:r>
            <a:r>
              <a:rPr lang="en-US" sz="28700" dirty="0" smtClean="0">
                <a:solidFill>
                  <a:schemeClr val="accent2"/>
                </a:solidFill>
                <a:latin typeface="Arial Black"/>
                <a:cs typeface="Symbol" charset="2"/>
              </a:rPr>
              <a:t>     </a:t>
            </a:r>
            <a:r>
              <a:rPr lang="en-US" sz="28700" dirty="0" smtClean="0">
                <a:solidFill>
                  <a:srgbClr val="00FFFF"/>
                </a:solidFill>
                <a:latin typeface="Arial Black"/>
                <a:cs typeface="Symbol" charset="2"/>
              </a:rPr>
              <a:t>XXX</a:t>
            </a:r>
            <a:endParaRPr lang="en-US" sz="28700" dirty="0">
              <a:solidFill>
                <a:srgbClr val="00FFFF"/>
              </a:solidFill>
              <a:latin typeface="Arial Black"/>
              <a:cs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41311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8"/>
          <p:cNvSpPr>
            <a:spLocks noChangeShapeType="1"/>
          </p:cNvSpPr>
          <p:nvPr/>
        </p:nvSpPr>
        <p:spPr bwMode="auto">
          <a:xfrm>
            <a:off x="2374900" y="1752600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-76200" y="590207"/>
            <a:ext cx="9448800" cy="649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defRPr/>
            </a:pPr>
            <a:r>
              <a:rPr lang="en-US" sz="28700" dirty="0" smtClean="0">
                <a:solidFill>
                  <a:schemeClr val="accent2"/>
                </a:solidFill>
                <a:latin typeface="Arial Black"/>
                <a:cs typeface="Symbol" charset="2"/>
              </a:rPr>
              <a:t>YYY     </a:t>
            </a:r>
            <a:r>
              <a:rPr lang="en-US" sz="28700" dirty="0" smtClean="0">
                <a:solidFill>
                  <a:srgbClr val="3366FF"/>
                </a:solidFill>
                <a:latin typeface="Arial Black"/>
                <a:cs typeface="Symbol" charset="2"/>
              </a:rPr>
              <a:t>ZZZ</a:t>
            </a:r>
            <a:endParaRPr lang="en-US" sz="28700" dirty="0">
              <a:solidFill>
                <a:srgbClr val="3366FF"/>
              </a:solidFill>
              <a:latin typeface="Arial Black"/>
              <a:cs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61354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8"/>
          <p:cNvSpPr>
            <a:spLocks noChangeShapeType="1"/>
          </p:cNvSpPr>
          <p:nvPr/>
        </p:nvSpPr>
        <p:spPr bwMode="auto">
          <a:xfrm>
            <a:off x="2374900" y="1752600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2400" y="590207"/>
            <a:ext cx="8839200" cy="649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defRPr/>
            </a:pPr>
            <a:r>
              <a:rPr lang="en-US" sz="28700" dirty="0" smtClean="0">
                <a:solidFill>
                  <a:schemeClr val="accent2"/>
                </a:solidFill>
                <a:latin typeface="Arial Black"/>
                <a:cs typeface="Symbol" charset="2"/>
              </a:rPr>
              <a:t>AAA     </a:t>
            </a:r>
            <a:r>
              <a:rPr lang="en-US" sz="28700" dirty="0" smtClean="0">
                <a:solidFill>
                  <a:srgbClr val="3366FF"/>
                </a:solidFill>
                <a:latin typeface="Arial Black"/>
                <a:cs typeface="Symbol" charset="2"/>
              </a:rPr>
              <a:t>BBB</a:t>
            </a:r>
            <a:endParaRPr lang="en-US" sz="28700" dirty="0">
              <a:solidFill>
                <a:srgbClr val="3366FF"/>
              </a:solidFill>
              <a:latin typeface="Arial Black"/>
              <a:cs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6988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8"/>
          <p:cNvSpPr>
            <a:spLocks noChangeShapeType="1"/>
          </p:cNvSpPr>
          <p:nvPr/>
        </p:nvSpPr>
        <p:spPr bwMode="auto">
          <a:xfrm>
            <a:off x="2374900" y="1752600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2400" y="590207"/>
            <a:ext cx="8839200" cy="649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defRPr/>
            </a:pPr>
            <a:r>
              <a:rPr lang="en-US" sz="28700" dirty="0" smtClean="0">
                <a:solidFill>
                  <a:srgbClr val="008000"/>
                </a:solidFill>
                <a:latin typeface="Arial Black"/>
                <a:cs typeface="Symbol" charset="2"/>
              </a:rPr>
              <a:t>CCC</a:t>
            </a:r>
            <a:r>
              <a:rPr lang="en-US" sz="28700" dirty="0" smtClean="0">
                <a:solidFill>
                  <a:schemeClr val="accent2"/>
                </a:solidFill>
                <a:latin typeface="Arial Black"/>
                <a:cs typeface="Symbol" charset="2"/>
              </a:rPr>
              <a:t>     </a:t>
            </a:r>
            <a:r>
              <a:rPr lang="en-US" sz="28700" dirty="0" smtClean="0">
                <a:solidFill>
                  <a:srgbClr val="FF6600"/>
                </a:solidFill>
                <a:latin typeface="Arial Black"/>
                <a:cs typeface="Symbol" charset="2"/>
              </a:rPr>
              <a:t>DDD</a:t>
            </a:r>
            <a:endParaRPr lang="en-US" sz="28700" dirty="0">
              <a:solidFill>
                <a:srgbClr val="FF6600"/>
              </a:solidFill>
              <a:latin typeface="Arial Black"/>
              <a:cs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22749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8"/>
          <p:cNvSpPr>
            <a:spLocks noChangeShapeType="1"/>
          </p:cNvSpPr>
          <p:nvPr/>
        </p:nvSpPr>
        <p:spPr bwMode="auto">
          <a:xfrm>
            <a:off x="2374900" y="1752600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2400" y="590207"/>
            <a:ext cx="8839200" cy="649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defRPr/>
            </a:pPr>
            <a:r>
              <a:rPr lang="en-US" sz="28700" dirty="0" smtClean="0">
                <a:solidFill>
                  <a:srgbClr val="FF0000"/>
                </a:solidFill>
                <a:latin typeface="Arial Black"/>
                <a:cs typeface="Symbol" charset="2"/>
              </a:rPr>
              <a:t>EEE</a:t>
            </a:r>
            <a:r>
              <a:rPr lang="en-US" sz="28700" dirty="0" smtClean="0">
                <a:solidFill>
                  <a:schemeClr val="accent2"/>
                </a:solidFill>
                <a:latin typeface="Arial Black"/>
                <a:cs typeface="Symbol" charset="2"/>
              </a:rPr>
              <a:t>     </a:t>
            </a:r>
            <a:r>
              <a:rPr lang="en-US" sz="28700" dirty="0" smtClean="0">
                <a:solidFill>
                  <a:srgbClr val="660066"/>
                </a:solidFill>
                <a:latin typeface="Arial Black"/>
                <a:cs typeface="Symbol" charset="2"/>
              </a:rPr>
              <a:t>FFF</a:t>
            </a:r>
            <a:endParaRPr lang="en-US" sz="28700" dirty="0">
              <a:solidFill>
                <a:srgbClr val="660066"/>
              </a:solidFill>
              <a:latin typeface="Arial Black"/>
              <a:cs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31721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8"/>
          <p:cNvSpPr>
            <a:spLocks noChangeShapeType="1"/>
          </p:cNvSpPr>
          <p:nvPr/>
        </p:nvSpPr>
        <p:spPr bwMode="auto">
          <a:xfrm>
            <a:off x="2374900" y="1752600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-152400" y="590207"/>
            <a:ext cx="9372600" cy="649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defRPr/>
            </a:pPr>
            <a:r>
              <a:rPr lang="en-US" sz="287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 Black"/>
                <a:cs typeface="Symbol" charset="2"/>
              </a:rPr>
              <a:t>GGG</a:t>
            </a:r>
            <a:r>
              <a:rPr lang="en-US" sz="28700" dirty="0" smtClean="0">
                <a:solidFill>
                  <a:schemeClr val="accent2"/>
                </a:solidFill>
                <a:latin typeface="Arial Black"/>
                <a:cs typeface="Symbol" charset="2"/>
              </a:rPr>
              <a:t>     </a:t>
            </a:r>
            <a:r>
              <a:rPr lang="en-US" sz="28700" dirty="0" smtClean="0">
                <a:solidFill>
                  <a:srgbClr val="996633"/>
                </a:solidFill>
                <a:latin typeface="Arial Black"/>
                <a:cs typeface="Symbol" charset="2"/>
              </a:rPr>
              <a:t>HHH</a:t>
            </a:r>
            <a:endParaRPr lang="en-US" sz="28700" dirty="0">
              <a:solidFill>
                <a:srgbClr val="996633"/>
              </a:solidFill>
              <a:latin typeface="Arial Black"/>
              <a:cs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11985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8"/>
          <p:cNvSpPr>
            <a:spLocks noChangeShapeType="1"/>
          </p:cNvSpPr>
          <p:nvPr/>
        </p:nvSpPr>
        <p:spPr bwMode="auto">
          <a:xfrm>
            <a:off x="2374900" y="1752600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-152400" y="590207"/>
            <a:ext cx="9372600" cy="649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defRPr/>
            </a:pPr>
            <a:r>
              <a:rPr lang="en-US" sz="28700" dirty="0" smtClean="0">
                <a:solidFill>
                  <a:srgbClr val="000000"/>
                </a:solidFill>
                <a:latin typeface="Arial Black"/>
                <a:cs typeface="Symbol" charset="2"/>
              </a:rPr>
              <a:t>I  I  I</a:t>
            </a:r>
            <a:r>
              <a:rPr lang="en-US" sz="28700" dirty="0" smtClean="0">
                <a:solidFill>
                  <a:schemeClr val="accent2"/>
                </a:solidFill>
                <a:latin typeface="Arial Black"/>
                <a:cs typeface="Symbol" charset="2"/>
              </a:rPr>
              <a:t>     </a:t>
            </a:r>
            <a:r>
              <a:rPr lang="en-US" sz="28700" dirty="0" smtClean="0">
                <a:solidFill>
                  <a:srgbClr val="FF00FF"/>
                </a:solidFill>
                <a:latin typeface="Arial Black"/>
                <a:cs typeface="Symbol" charset="2"/>
              </a:rPr>
              <a:t>JJJ</a:t>
            </a:r>
            <a:endParaRPr lang="en-US" sz="28700" dirty="0">
              <a:solidFill>
                <a:srgbClr val="FF00FF"/>
              </a:solidFill>
              <a:latin typeface="Arial Black"/>
              <a:cs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18067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8"/>
          <p:cNvSpPr>
            <a:spLocks noChangeShapeType="1"/>
          </p:cNvSpPr>
          <p:nvPr/>
        </p:nvSpPr>
        <p:spPr bwMode="auto">
          <a:xfrm>
            <a:off x="2374900" y="1752600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-152400" y="590207"/>
            <a:ext cx="9372600" cy="649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defRPr/>
            </a:pPr>
            <a:r>
              <a:rPr lang="en-US" sz="28700" dirty="0" smtClean="0">
                <a:solidFill>
                  <a:srgbClr val="FFFF00"/>
                </a:solidFill>
                <a:latin typeface="Arial Black"/>
                <a:cs typeface="Symbol" charset="2"/>
              </a:rPr>
              <a:t>KKK</a:t>
            </a:r>
            <a:r>
              <a:rPr lang="en-US" sz="28700" dirty="0" smtClean="0">
                <a:solidFill>
                  <a:schemeClr val="accent2"/>
                </a:solidFill>
                <a:latin typeface="Arial Black"/>
                <a:cs typeface="Symbol" charset="2"/>
              </a:rPr>
              <a:t>     </a:t>
            </a:r>
            <a:r>
              <a:rPr lang="en-US" sz="28700" dirty="0" smtClean="0">
                <a:solidFill>
                  <a:srgbClr val="00FFFF"/>
                </a:solidFill>
                <a:latin typeface="Arial Black"/>
                <a:cs typeface="Symbol" charset="2"/>
              </a:rPr>
              <a:t>LLL</a:t>
            </a:r>
            <a:endParaRPr lang="en-US" sz="28700" dirty="0">
              <a:solidFill>
                <a:srgbClr val="00FFFF"/>
              </a:solidFill>
              <a:latin typeface="Arial Black"/>
              <a:cs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17205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8"/>
          <p:cNvSpPr>
            <a:spLocks noChangeShapeType="1"/>
          </p:cNvSpPr>
          <p:nvPr/>
        </p:nvSpPr>
        <p:spPr bwMode="auto">
          <a:xfrm>
            <a:off x="2374900" y="1752600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-76200" y="590207"/>
            <a:ext cx="9448800" cy="649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defRPr/>
            </a:pPr>
            <a:r>
              <a:rPr lang="en-US" sz="28700" dirty="0" smtClean="0">
                <a:solidFill>
                  <a:schemeClr val="accent2"/>
                </a:solidFill>
                <a:latin typeface="Arial Black"/>
                <a:cs typeface="Symbol" charset="2"/>
              </a:rPr>
              <a:t>MM     </a:t>
            </a:r>
            <a:r>
              <a:rPr lang="en-US" sz="28700" dirty="0" smtClean="0">
                <a:solidFill>
                  <a:srgbClr val="3366FF"/>
                </a:solidFill>
                <a:latin typeface="Arial Black"/>
                <a:cs typeface="Symbol" charset="2"/>
              </a:rPr>
              <a:t>NNN</a:t>
            </a:r>
            <a:endParaRPr lang="en-US" sz="28700" dirty="0">
              <a:solidFill>
                <a:srgbClr val="3366FF"/>
              </a:solidFill>
              <a:latin typeface="Arial Black"/>
              <a:cs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8882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8"/>
          <p:cNvSpPr>
            <a:spLocks noChangeShapeType="1"/>
          </p:cNvSpPr>
          <p:nvPr/>
        </p:nvSpPr>
        <p:spPr bwMode="auto">
          <a:xfrm>
            <a:off x="2374900" y="1752600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2400" y="590207"/>
            <a:ext cx="8839200" cy="649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defRPr/>
            </a:pPr>
            <a:r>
              <a:rPr lang="en-US" sz="28700" dirty="0" smtClean="0">
                <a:solidFill>
                  <a:srgbClr val="008000"/>
                </a:solidFill>
                <a:latin typeface="Arial Black"/>
                <a:cs typeface="Symbol" charset="2"/>
              </a:rPr>
              <a:t>OO</a:t>
            </a:r>
            <a:r>
              <a:rPr lang="en-US" sz="28700" dirty="0" smtClean="0">
                <a:solidFill>
                  <a:schemeClr val="accent2"/>
                </a:solidFill>
                <a:latin typeface="Arial Black"/>
                <a:cs typeface="Symbol" charset="2"/>
              </a:rPr>
              <a:t>     </a:t>
            </a:r>
            <a:r>
              <a:rPr lang="en-US" sz="28700" dirty="0" smtClean="0">
                <a:solidFill>
                  <a:srgbClr val="FF6600"/>
                </a:solidFill>
                <a:latin typeface="Arial Black"/>
                <a:cs typeface="Symbol" charset="2"/>
              </a:rPr>
              <a:t>PPP</a:t>
            </a:r>
            <a:endParaRPr lang="en-US" sz="28700" dirty="0">
              <a:solidFill>
                <a:srgbClr val="FF6600"/>
              </a:solidFill>
              <a:latin typeface="Arial Black"/>
              <a:cs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28617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19232</TotalTime>
  <Words>45</Words>
  <Application>Microsoft Macintosh PowerPoint</Application>
  <PresentationFormat>On-screen Show (4:3)</PresentationFormat>
  <Paragraphs>20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Hamilton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Hamilton College</dc:creator>
  <cp:lastModifiedBy>Camille Jones</cp:lastModifiedBy>
  <cp:revision>437</cp:revision>
  <dcterms:created xsi:type="dcterms:W3CDTF">2008-01-23T00:02:24Z</dcterms:created>
  <dcterms:modified xsi:type="dcterms:W3CDTF">2014-01-24T01:15:02Z</dcterms:modified>
</cp:coreProperties>
</file>